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7" r:id="rId2"/>
    <p:sldId id="259" r:id="rId3"/>
    <p:sldId id="261" r:id="rId4"/>
    <p:sldId id="258" r:id="rId5"/>
    <p:sldId id="256" r:id="rId6"/>
    <p:sldId id="273" r:id="rId7"/>
    <p:sldId id="263" r:id="rId8"/>
    <p:sldId id="266" r:id="rId9"/>
    <p:sldId id="269" r:id="rId10"/>
    <p:sldId id="271" r:id="rId11"/>
    <p:sldId id="275" r:id="rId12"/>
    <p:sldId id="276" r:id="rId13"/>
    <p:sldId id="277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EF31D-0B4E-4A8A-A23A-088D235489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CA42083-2B83-40E7-B698-4AF222A3FA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Царство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Животные</a:t>
          </a:r>
        </a:p>
      </dgm:t>
    </dgm:pt>
    <dgm:pt modelId="{83D84AC7-9D11-4A6F-811D-083A961BA66F}" type="parTrans" cxnId="{36A5D08D-1862-4842-BC6F-5A47FA4DDCA5}">
      <dgm:prSet/>
      <dgm:spPr/>
      <dgm:t>
        <a:bodyPr/>
        <a:lstStyle/>
        <a:p>
          <a:endParaRPr lang="ru-RU" sz="2400"/>
        </a:p>
      </dgm:t>
    </dgm:pt>
    <dgm:pt modelId="{7CD057CF-4826-4A75-A974-BFA2B899F49E}" type="sibTrans" cxnId="{36A5D08D-1862-4842-BC6F-5A47FA4DDCA5}">
      <dgm:prSet/>
      <dgm:spPr/>
      <dgm:t>
        <a:bodyPr/>
        <a:lstStyle/>
        <a:p>
          <a:endParaRPr lang="ru-RU" sz="2400"/>
        </a:p>
      </dgm:t>
    </dgm:pt>
    <dgm:pt modelId="{D264612E-34A2-4C07-8B9F-589F3F16ADC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Подцарство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Одноклеточные</a:t>
          </a:r>
        </a:p>
      </dgm:t>
    </dgm:pt>
    <dgm:pt modelId="{F94879D9-AAC0-4744-AA19-3D5D44B27121}" type="parTrans" cxnId="{804310E9-CB0C-45C3-9822-ABA0F7074335}">
      <dgm:prSet/>
      <dgm:spPr/>
      <dgm:t>
        <a:bodyPr/>
        <a:lstStyle/>
        <a:p>
          <a:endParaRPr lang="ru-RU" sz="2400"/>
        </a:p>
      </dgm:t>
    </dgm:pt>
    <dgm:pt modelId="{FD32FEAA-5B5F-4130-A80E-5557D550F376}" type="sibTrans" cxnId="{804310E9-CB0C-45C3-9822-ABA0F7074335}">
      <dgm:prSet/>
      <dgm:spPr/>
      <dgm:t>
        <a:bodyPr/>
        <a:lstStyle/>
        <a:p>
          <a:endParaRPr lang="ru-RU" sz="2400"/>
        </a:p>
      </dgm:t>
    </dgm:pt>
    <dgm:pt modelId="{E06DAC81-844F-4EC6-8B24-DA825B09F3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Тип Саркодовые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Жгутиконосцы</a:t>
          </a:r>
        </a:p>
      </dgm:t>
    </dgm:pt>
    <dgm:pt modelId="{891ABAD0-3D9F-4C13-8B1A-348D54865251}" type="parTrans" cxnId="{72E82A10-C7EC-41B1-BD07-1AA0785E67C2}">
      <dgm:prSet/>
      <dgm:spPr/>
      <dgm:t>
        <a:bodyPr/>
        <a:lstStyle/>
        <a:p>
          <a:endParaRPr lang="ru-RU" sz="2400"/>
        </a:p>
      </dgm:t>
    </dgm:pt>
    <dgm:pt modelId="{FAFF0BDA-DC7E-4AF8-8A13-052905DDAC53}" type="sibTrans" cxnId="{72E82A10-C7EC-41B1-BD07-1AA0785E67C2}">
      <dgm:prSet/>
      <dgm:spPr/>
      <dgm:t>
        <a:bodyPr/>
        <a:lstStyle/>
        <a:p>
          <a:endParaRPr lang="ru-RU" sz="2400"/>
        </a:p>
      </dgm:t>
    </dgm:pt>
    <dgm:pt modelId="{B9BBEC46-477F-4739-9B41-6D40756AC8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Класс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Саркодовые</a:t>
          </a:r>
        </a:p>
      </dgm:t>
    </dgm:pt>
    <dgm:pt modelId="{BDEBF1D4-5CC2-45CC-AEF7-69A01AF6983E}" type="parTrans" cxnId="{9583818F-CD4C-4511-9567-883E2D12A8C4}">
      <dgm:prSet/>
      <dgm:spPr/>
      <dgm:t>
        <a:bodyPr/>
        <a:lstStyle/>
        <a:p>
          <a:endParaRPr lang="ru-RU" sz="2400"/>
        </a:p>
      </dgm:t>
    </dgm:pt>
    <dgm:pt modelId="{5AE361B2-F6FC-4D0A-96FE-F212D273D631}" type="sibTrans" cxnId="{9583818F-CD4C-4511-9567-883E2D12A8C4}">
      <dgm:prSet/>
      <dgm:spPr/>
      <dgm:t>
        <a:bodyPr/>
        <a:lstStyle/>
        <a:p>
          <a:endParaRPr lang="ru-RU" sz="2400"/>
        </a:p>
      </dgm:t>
    </dgm:pt>
    <dgm:pt modelId="{DD649711-C6D2-4709-ADCE-CEA37B31801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Жгутиконосцы</a:t>
          </a:r>
        </a:p>
      </dgm:t>
    </dgm:pt>
    <dgm:pt modelId="{0C46FE45-957B-4AB1-BEBB-1EE40A628C23}" type="parTrans" cxnId="{203BC7DA-89CA-4A59-9BC2-654C192DE556}">
      <dgm:prSet/>
      <dgm:spPr/>
      <dgm:t>
        <a:bodyPr/>
        <a:lstStyle/>
        <a:p>
          <a:endParaRPr lang="ru-RU" sz="2400"/>
        </a:p>
      </dgm:t>
    </dgm:pt>
    <dgm:pt modelId="{6AAB87D1-BD46-469B-9768-4628E4ECEDEE}" type="sibTrans" cxnId="{203BC7DA-89CA-4A59-9BC2-654C192DE556}">
      <dgm:prSet/>
      <dgm:spPr/>
      <dgm:t>
        <a:bodyPr/>
        <a:lstStyle/>
        <a:p>
          <a:endParaRPr lang="ru-RU" sz="2400"/>
        </a:p>
      </dgm:t>
    </dgm:pt>
    <dgm:pt modelId="{CD234ED0-3BAE-44DE-B19B-DB1DAEE7BB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Тип Инфузории</a:t>
          </a:r>
        </a:p>
      </dgm:t>
    </dgm:pt>
    <dgm:pt modelId="{41DB7435-ADD5-4590-93E3-CCD15E712141}" type="parTrans" cxnId="{7A56B2E1-848E-4D6C-B39F-F3C34499A2B3}">
      <dgm:prSet/>
      <dgm:spPr/>
      <dgm:t>
        <a:bodyPr/>
        <a:lstStyle/>
        <a:p>
          <a:endParaRPr lang="ru-RU" sz="2400"/>
        </a:p>
      </dgm:t>
    </dgm:pt>
    <dgm:pt modelId="{6119D97E-F961-4CA3-887C-7FC9E9F58715}" type="sibTrans" cxnId="{7A56B2E1-848E-4D6C-B39F-F3C34499A2B3}">
      <dgm:prSet/>
      <dgm:spPr/>
      <dgm:t>
        <a:bodyPr/>
        <a:lstStyle/>
        <a:p>
          <a:endParaRPr lang="ru-RU" sz="2400"/>
        </a:p>
      </dgm:t>
    </dgm:pt>
    <dgm:pt modelId="{582B6E93-D9D5-4CE4-A9C0-C5A761E571D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Инфузории</a:t>
          </a:r>
        </a:p>
      </dgm:t>
    </dgm:pt>
    <dgm:pt modelId="{85D9DB53-C567-4CDD-B2C0-C0855F7A1E7C}" type="parTrans" cxnId="{190D75A4-D65B-42CF-A803-DD168F65B0E1}">
      <dgm:prSet/>
      <dgm:spPr/>
      <dgm:t>
        <a:bodyPr/>
        <a:lstStyle/>
        <a:p>
          <a:endParaRPr lang="ru-RU" sz="2400"/>
        </a:p>
      </dgm:t>
    </dgm:pt>
    <dgm:pt modelId="{E6C06BBA-5B1D-45D6-AA88-B46509F859C9}" type="sibTrans" cxnId="{190D75A4-D65B-42CF-A803-DD168F65B0E1}">
      <dgm:prSet/>
      <dgm:spPr/>
      <dgm:t>
        <a:bodyPr/>
        <a:lstStyle/>
        <a:p>
          <a:endParaRPr lang="ru-RU" sz="2400"/>
        </a:p>
      </dgm:t>
    </dgm:pt>
    <dgm:pt modelId="{7B66B69F-5EEF-4719-A0A3-6CD40CE58898}" type="pres">
      <dgm:prSet presAssocID="{63CEF31D-0B4E-4A8A-A23A-088D235489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92C05A-3EF1-4F22-A9D0-274B68493C91}" type="pres">
      <dgm:prSet presAssocID="{4CA42083-2B83-40E7-B698-4AF222A3FAE8}" presName="hierRoot1" presStyleCnt="0">
        <dgm:presLayoutVars>
          <dgm:hierBranch/>
        </dgm:presLayoutVars>
      </dgm:prSet>
      <dgm:spPr/>
    </dgm:pt>
    <dgm:pt modelId="{E9BAB14F-5B77-4EAC-A405-D763646F2E38}" type="pres">
      <dgm:prSet presAssocID="{4CA42083-2B83-40E7-B698-4AF222A3FAE8}" presName="rootComposite1" presStyleCnt="0"/>
      <dgm:spPr/>
    </dgm:pt>
    <dgm:pt modelId="{DC739D4D-E531-4E2F-9671-37D0A298CFE1}" type="pres">
      <dgm:prSet presAssocID="{4CA42083-2B83-40E7-B698-4AF222A3FAE8}" presName="rootText1" presStyleLbl="node0" presStyleIdx="0" presStyleCnt="1" custScaleX="237618" custScaleY="145900" custLinFactNeighborX="-4569" custLinFactNeighborY="-3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F2B6E-E0D2-4DA4-B64E-81ADF6E900F0}" type="pres">
      <dgm:prSet presAssocID="{4CA42083-2B83-40E7-B698-4AF222A3FA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DF9C4F-B1DF-48ED-A599-A7D5611BCEA2}" type="pres">
      <dgm:prSet presAssocID="{4CA42083-2B83-40E7-B698-4AF222A3FAE8}" presName="hierChild2" presStyleCnt="0"/>
      <dgm:spPr/>
    </dgm:pt>
    <dgm:pt modelId="{434EFAB1-AA4C-4B63-BD61-8E8A6B8B7D17}" type="pres">
      <dgm:prSet presAssocID="{F94879D9-AAC0-4744-AA19-3D5D44B2712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275D416D-5AA0-4829-84FA-69403F1570F4}" type="pres">
      <dgm:prSet presAssocID="{D264612E-34A2-4C07-8B9F-589F3F16ADCF}" presName="hierRoot2" presStyleCnt="0">
        <dgm:presLayoutVars>
          <dgm:hierBranch/>
        </dgm:presLayoutVars>
      </dgm:prSet>
      <dgm:spPr/>
    </dgm:pt>
    <dgm:pt modelId="{6EFCAC6E-63CC-4CF8-8307-FA5EC828C60E}" type="pres">
      <dgm:prSet presAssocID="{D264612E-34A2-4C07-8B9F-589F3F16ADCF}" presName="rootComposite" presStyleCnt="0"/>
      <dgm:spPr/>
    </dgm:pt>
    <dgm:pt modelId="{9C5B0257-EA47-4448-B73C-52C0C8D98D7C}" type="pres">
      <dgm:prSet presAssocID="{D264612E-34A2-4C07-8B9F-589F3F16ADCF}" presName="rootText" presStyleLbl="node2" presStyleIdx="0" presStyleCnt="1" custScaleX="178506" custScaleY="67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E62829-BC93-4DA4-AF51-EA75A245D2BA}" type="pres">
      <dgm:prSet presAssocID="{D264612E-34A2-4C07-8B9F-589F3F16ADCF}" presName="rootConnector" presStyleLbl="node2" presStyleIdx="0" presStyleCnt="1"/>
      <dgm:spPr/>
      <dgm:t>
        <a:bodyPr/>
        <a:lstStyle/>
        <a:p>
          <a:endParaRPr lang="ru-RU"/>
        </a:p>
      </dgm:t>
    </dgm:pt>
    <dgm:pt modelId="{5175F5DD-6019-408C-BDAE-6E5B860C8A75}" type="pres">
      <dgm:prSet presAssocID="{D264612E-34A2-4C07-8B9F-589F3F16ADCF}" presName="hierChild4" presStyleCnt="0"/>
      <dgm:spPr/>
    </dgm:pt>
    <dgm:pt modelId="{F557CCF7-84C0-4999-9039-950488CFEA69}" type="pres">
      <dgm:prSet presAssocID="{891ABAD0-3D9F-4C13-8B1A-348D54865251}" presName="Name35" presStyleLbl="parChTrans1D3" presStyleIdx="0" presStyleCnt="2"/>
      <dgm:spPr/>
      <dgm:t>
        <a:bodyPr/>
        <a:lstStyle/>
        <a:p>
          <a:endParaRPr lang="ru-RU"/>
        </a:p>
      </dgm:t>
    </dgm:pt>
    <dgm:pt modelId="{A0AA85A0-5D9F-428C-A10C-D9E8D16C9193}" type="pres">
      <dgm:prSet presAssocID="{E06DAC81-844F-4EC6-8B24-DA825B09F38A}" presName="hierRoot2" presStyleCnt="0">
        <dgm:presLayoutVars>
          <dgm:hierBranch val="r"/>
        </dgm:presLayoutVars>
      </dgm:prSet>
      <dgm:spPr/>
    </dgm:pt>
    <dgm:pt modelId="{C85A5C8A-1D31-4E55-8982-636D8DD74ABC}" type="pres">
      <dgm:prSet presAssocID="{E06DAC81-844F-4EC6-8B24-DA825B09F38A}" presName="rootComposite" presStyleCnt="0"/>
      <dgm:spPr/>
    </dgm:pt>
    <dgm:pt modelId="{4EC570B0-E1A8-4596-9109-297E48F909D3}" type="pres">
      <dgm:prSet presAssocID="{E06DAC81-844F-4EC6-8B24-DA825B09F38A}" presName="rootText" presStyleLbl="node3" presStyleIdx="0" presStyleCnt="2" custScaleX="250874" custScaleY="61521" custLinFactNeighborX="-81388" custLinFactNeighborY="1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5B626-3D2F-44E7-8735-9825ED2A56EF}" type="pres">
      <dgm:prSet presAssocID="{E06DAC81-844F-4EC6-8B24-DA825B09F38A}" presName="rootConnector" presStyleLbl="node3" presStyleIdx="0" presStyleCnt="2"/>
      <dgm:spPr/>
      <dgm:t>
        <a:bodyPr/>
        <a:lstStyle/>
        <a:p>
          <a:endParaRPr lang="ru-RU"/>
        </a:p>
      </dgm:t>
    </dgm:pt>
    <dgm:pt modelId="{CC449B5B-2E5F-4F77-BC1F-8ABA6628C739}" type="pres">
      <dgm:prSet presAssocID="{E06DAC81-844F-4EC6-8B24-DA825B09F38A}" presName="hierChild4" presStyleCnt="0"/>
      <dgm:spPr/>
    </dgm:pt>
    <dgm:pt modelId="{E4630FA1-D234-487F-913C-130A79D0B5F4}" type="pres">
      <dgm:prSet presAssocID="{BDEBF1D4-5CC2-45CC-AEF7-69A01AF6983E}" presName="Name50" presStyleLbl="parChTrans1D4" presStyleIdx="0" presStyleCnt="3"/>
      <dgm:spPr/>
      <dgm:t>
        <a:bodyPr/>
        <a:lstStyle/>
        <a:p>
          <a:endParaRPr lang="ru-RU"/>
        </a:p>
      </dgm:t>
    </dgm:pt>
    <dgm:pt modelId="{DE27F3B3-03D5-418A-864C-12AB688E18D1}" type="pres">
      <dgm:prSet presAssocID="{B9BBEC46-477F-4739-9B41-6D40756AC8DA}" presName="hierRoot2" presStyleCnt="0">
        <dgm:presLayoutVars>
          <dgm:hierBranch val="r"/>
        </dgm:presLayoutVars>
      </dgm:prSet>
      <dgm:spPr/>
    </dgm:pt>
    <dgm:pt modelId="{22952D0C-30FE-464D-81C5-D265F48F2035}" type="pres">
      <dgm:prSet presAssocID="{B9BBEC46-477F-4739-9B41-6D40756AC8DA}" presName="rootComposite" presStyleCnt="0"/>
      <dgm:spPr/>
    </dgm:pt>
    <dgm:pt modelId="{8E9B6D7D-3EDE-422B-88DB-AD1733ADA12D}" type="pres">
      <dgm:prSet presAssocID="{B9BBEC46-477F-4739-9B41-6D40756AC8DA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2CBEC-FD31-4373-AE91-0F15392C9554}" type="pres">
      <dgm:prSet presAssocID="{B9BBEC46-477F-4739-9B41-6D40756AC8DA}" presName="rootConnector" presStyleLbl="node4" presStyleIdx="0" presStyleCnt="3"/>
      <dgm:spPr/>
      <dgm:t>
        <a:bodyPr/>
        <a:lstStyle/>
        <a:p>
          <a:endParaRPr lang="ru-RU"/>
        </a:p>
      </dgm:t>
    </dgm:pt>
    <dgm:pt modelId="{A4E83FC0-3603-4A21-BD72-3A0A74F5C9D7}" type="pres">
      <dgm:prSet presAssocID="{B9BBEC46-477F-4739-9B41-6D40756AC8DA}" presName="hierChild4" presStyleCnt="0"/>
      <dgm:spPr/>
    </dgm:pt>
    <dgm:pt modelId="{C8ED8B15-E6D6-4D60-821D-1542B9D295F0}" type="pres">
      <dgm:prSet presAssocID="{B9BBEC46-477F-4739-9B41-6D40756AC8DA}" presName="hierChild5" presStyleCnt="0"/>
      <dgm:spPr/>
    </dgm:pt>
    <dgm:pt modelId="{4B994427-06B4-43A9-A456-605340C81D04}" type="pres">
      <dgm:prSet presAssocID="{0C46FE45-957B-4AB1-BEBB-1EE40A628C23}" presName="Name50" presStyleLbl="parChTrans1D4" presStyleIdx="1" presStyleCnt="3"/>
      <dgm:spPr/>
      <dgm:t>
        <a:bodyPr/>
        <a:lstStyle/>
        <a:p>
          <a:endParaRPr lang="ru-RU"/>
        </a:p>
      </dgm:t>
    </dgm:pt>
    <dgm:pt modelId="{E23273D2-B2AA-42A9-A0CE-E5043557616C}" type="pres">
      <dgm:prSet presAssocID="{DD649711-C6D2-4709-ADCE-CEA37B318018}" presName="hierRoot2" presStyleCnt="0">
        <dgm:presLayoutVars>
          <dgm:hierBranch val="r"/>
        </dgm:presLayoutVars>
      </dgm:prSet>
      <dgm:spPr/>
    </dgm:pt>
    <dgm:pt modelId="{71B7C454-FBC4-4F14-A3B6-0A2DD76A5393}" type="pres">
      <dgm:prSet presAssocID="{DD649711-C6D2-4709-ADCE-CEA37B318018}" presName="rootComposite" presStyleCnt="0"/>
      <dgm:spPr/>
    </dgm:pt>
    <dgm:pt modelId="{628560D7-A6DB-4938-A358-C8DA28FA3DE0}" type="pres">
      <dgm:prSet presAssocID="{DD649711-C6D2-4709-ADCE-CEA37B318018}" presName="rootText" presStyleLbl="node4" presStyleIdx="1" presStyleCnt="3" custScaleX="135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000713-0EFB-446F-AFF0-A7547CD57CE2}" type="pres">
      <dgm:prSet presAssocID="{DD649711-C6D2-4709-ADCE-CEA37B318018}" presName="rootConnector" presStyleLbl="node4" presStyleIdx="1" presStyleCnt="3"/>
      <dgm:spPr/>
      <dgm:t>
        <a:bodyPr/>
        <a:lstStyle/>
        <a:p>
          <a:endParaRPr lang="ru-RU"/>
        </a:p>
      </dgm:t>
    </dgm:pt>
    <dgm:pt modelId="{526DBAD2-9960-4497-A0C1-BDBDCAE10DE0}" type="pres">
      <dgm:prSet presAssocID="{DD649711-C6D2-4709-ADCE-CEA37B318018}" presName="hierChild4" presStyleCnt="0"/>
      <dgm:spPr/>
    </dgm:pt>
    <dgm:pt modelId="{E09AC812-E666-4619-A8B3-317405B06BAF}" type="pres">
      <dgm:prSet presAssocID="{DD649711-C6D2-4709-ADCE-CEA37B318018}" presName="hierChild5" presStyleCnt="0"/>
      <dgm:spPr/>
    </dgm:pt>
    <dgm:pt modelId="{B921648C-D96D-415E-9EE9-C7DAD30C19D2}" type="pres">
      <dgm:prSet presAssocID="{E06DAC81-844F-4EC6-8B24-DA825B09F38A}" presName="hierChild5" presStyleCnt="0"/>
      <dgm:spPr/>
    </dgm:pt>
    <dgm:pt modelId="{AA738133-11D2-468F-8143-E9254238D513}" type="pres">
      <dgm:prSet presAssocID="{41DB7435-ADD5-4590-93E3-CCD15E712141}" presName="Name35" presStyleLbl="parChTrans1D3" presStyleIdx="1" presStyleCnt="2"/>
      <dgm:spPr/>
      <dgm:t>
        <a:bodyPr/>
        <a:lstStyle/>
        <a:p>
          <a:endParaRPr lang="ru-RU"/>
        </a:p>
      </dgm:t>
    </dgm:pt>
    <dgm:pt modelId="{8894982E-DEB6-42A8-A0EE-EF7C4FBE49B0}" type="pres">
      <dgm:prSet presAssocID="{CD234ED0-3BAE-44DE-B19B-DB1DAEE7BBFA}" presName="hierRoot2" presStyleCnt="0">
        <dgm:presLayoutVars>
          <dgm:hierBranch val="r"/>
        </dgm:presLayoutVars>
      </dgm:prSet>
      <dgm:spPr/>
    </dgm:pt>
    <dgm:pt modelId="{67253532-557D-4F02-8F87-F50DA6B521C8}" type="pres">
      <dgm:prSet presAssocID="{CD234ED0-3BAE-44DE-B19B-DB1DAEE7BBFA}" presName="rootComposite" presStyleCnt="0"/>
      <dgm:spPr/>
    </dgm:pt>
    <dgm:pt modelId="{036C2CC5-F92F-4C18-A69C-7CF9142177F9}" type="pres">
      <dgm:prSet presAssocID="{CD234ED0-3BAE-44DE-B19B-DB1DAEE7BBFA}" presName="rootText" presStyleLbl="node3" presStyleIdx="1" presStyleCnt="2" custScaleX="190479" custScaleY="55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57743-B5F6-42B9-96DA-87A3C04C2C74}" type="pres">
      <dgm:prSet presAssocID="{CD234ED0-3BAE-44DE-B19B-DB1DAEE7BBFA}" presName="rootConnector" presStyleLbl="node3" presStyleIdx="1" presStyleCnt="2"/>
      <dgm:spPr/>
      <dgm:t>
        <a:bodyPr/>
        <a:lstStyle/>
        <a:p>
          <a:endParaRPr lang="ru-RU"/>
        </a:p>
      </dgm:t>
    </dgm:pt>
    <dgm:pt modelId="{DB7197B5-BEA8-4A80-B41D-6C3C7330B733}" type="pres">
      <dgm:prSet presAssocID="{CD234ED0-3BAE-44DE-B19B-DB1DAEE7BBFA}" presName="hierChild4" presStyleCnt="0"/>
      <dgm:spPr/>
    </dgm:pt>
    <dgm:pt modelId="{A65950DC-29AE-419E-A775-1DB373DFF1BC}" type="pres">
      <dgm:prSet presAssocID="{85D9DB53-C567-4CDD-B2C0-C0855F7A1E7C}" presName="Name50" presStyleLbl="parChTrans1D4" presStyleIdx="2" presStyleCnt="3"/>
      <dgm:spPr/>
      <dgm:t>
        <a:bodyPr/>
        <a:lstStyle/>
        <a:p>
          <a:endParaRPr lang="ru-RU"/>
        </a:p>
      </dgm:t>
    </dgm:pt>
    <dgm:pt modelId="{CDDD5D2F-666C-4C6B-922A-9040F6CA21DF}" type="pres">
      <dgm:prSet presAssocID="{582B6E93-D9D5-4CE4-A9C0-C5A761E571D3}" presName="hierRoot2" presStyleCnt="0">
        <dgm:presLayoutVars>
          <dgm:hierBranch val="r"/>
        </dgm:presLayoutVars>
      </dgm:prSet>
      <dgm:spPr/>
    </dgm:pt>
    <dgm:pt modelId="{4F037E5E-ECFE-444F-84F5-4AAEFDA64221}" type="pres">
      <dgm:prSet presAssocID="{582B6E93-D9D5-4CE4-A9C0-C5A761E571D3}" presName="rootComposite" presStyleCnt="0"/>
      <dgm:spPr/>
    </dgm:pt>
    <dgm:pt modelId="{97162358-CA68-4027-8CDC-D2A5BF662521}" type="pres">
      <dgm:prSet presAssocID="{582B6E93-D9D5-4CE4-A9C0-C5A761E571D3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78BAB-CA6F-490B-9DC3-546C7A3FE58E}" type="pres">
      <dgm:prSet presAssocID="{582B6E93-D9D5-4CE4-A9C0-C5A761E571D3}" presName="rootConnector" presStyleLbl="node4" presStyleIdx="2" presStyleCnt="3"/>
      <dgm:spPr/>
      <dgm:t>
        <a:bodyPr/>
        <a:lstStyle/>
        <a:p>
          <a:endParaRPr lang="ru-RU"/>
        </a:p>
      </dgm:t>
    </dgm:pt>
    <dgm:pt modelId="{8416E297-8144-4A4E-A9DE-E6F6407F30F5}" type="pres">
      <dgm:prSet presAssocID="{582B6E93-D9D5-4CE4-A9C0-C5A761E571D3}" presName="hierChild4" presStyleCnt="0"/>
      <dgm:spPr/>
    </dgm:pt>
    <dgm:pt modelId="{585F8B5C-6281-44EA-8403-FE8072E76168}" type="pres">
      <dgm:prSet presAssocID="{582B6E93-D9D5-4CE4-A9C0-C5A761E571D3}" presName="hierChild5" presStyleCnt="0"/>
      <dgm:spPr/>
    </dgm:pt>
    <dgm:pt modelId="{004AA7CF-5C97-4835-B9B5-175CCF95693C}" type="pres">
      <dgm:prSet presAssocID="{CD234ED0-3BAE-44DE-B19B-DB1DAEE7BBFA}" presName="hierChild5" presStyleCnt="0"/>
      <dgm:spPr/>
    </dgm:pt>
    <dgm:pt modelId="{93BC7E5B-BF46-4D23-B5D1-7E5C926B45FC}" type="pres">
      <dgm:prSet presAssocID="{D264612E-34A2-4C07-8B9F-589F3F16ADCF}" presName="hierChild5" presStyleCnt="0"/>
      <dgm:spPr/>
    </dgm:pt>
    <dgm:pt modelId="{D89C25BC-0909-4424-A64E-1EE693A0EFC7}" type="pres">
      <dgm:prSet presAssocID="{4CA42083-2B83-40E7-B698-4AF222A3FAE8}" presName="hierChild3" presStyleCnt="0"/>
      <dgm:spPr/>
    </dgm:pt>
  </dgm:ptLst>
  <dgm:cxnLst>
    <dgm:cxn modelId="{7A56B2E1-848E-4D6C-B39F-F3C34499A2B3}" srcId="{D264612E-34A2-4C07-8B9F-589F3F16ADCF}" destId="{CD234ED0-3BAE-44DE-B19B-DB1DAEE7BBFA}" srcOrd="1" destOrd="0" parTransId="{41DB7435-ADD5-4590-93E3-CCD15E712141}" sibTransId="{6119D97E-F961-4CA3-887C-7FC9E9F58715}"/>
    <dgm:cxn modelId="{9583818F-CD4C-4511-9567-883E2D12A8C4}" srcId="{E06DAC81-844F-4EC6-8B24-DA825B09F38A}" destId="{B9BBEC46-477F-4739-9B41-6D40756AC8DA}" srcOrd="0" destOrd="0" parTransId="{BDEBF1D4-5CC2-45CC-AEF7-69A01AF6983E}" sibTransId="{5AE361B2-F6FC-4D0A-96FE-F212D273D631}"/>
    <dgm:cxn modelId="{A714006D-648A-4AC9-9890-F280FF788D19}" type="presOf" srcId="{E06DAC81-844F-4EC6-8B24-DA825B09F38A}" destId="{5375B626-3D2F-44E7-8735-9825ED2A56EF}" srcOrd="1" destOrd="0" presId="urn:microsoft.com/office/officeart/2005/8/layout/orgChart1"/>
    <dgm:cxn modelId="{190D75A4-D65B-42CF-A803-DD168F65B0E1}" srcId="{CD234ED0-3BAE-44DE-B19B-DB1DAEE7BBFA}" destId="{582B6E93-D9D5-4CE4-A9C0-C5A761E571D3}" srcOrd="0" destOrd="0" parTransId="{85D9DB53-C567-4CDD-B2C0-C0855F7A1E7C}" sibTransId="{E6C06BBA-5B1D-45D6-AA88-B46509F859C9}"/>
    <dgm:cxn modelId="{847060D6-052A-4FDC-9D5B-17A972021B60}" type="presOf" srcId="{E06DAC81-844F-4EC6-8B24-DA825B09F38A}" destId="{4EC570B0-E1A8-4596-9109-297E48F909D3}" srcOrd="0" destOrd="0" presId="urn:microsoft.com/office/officeart/2005/8/layout/orgChart1"/>
    <dgm:cxn modelId="{36A5D08D-1862-4842-BC6F-5A47FA4DDCA5}" srcId="{63CEF31D-0B4E-4A8A-A23A-088D235489CF}" destId="{4CA42083-2B83-40E7-B698-4AF222A3FAE8}" srcOrd="0" destOrd="0" parTransId="{83D84AC7-9D11-4A6F-811D-083A961BA66F}" sibTransId="{7CD057CF-4826-4A75-A974-BFA2B899F49E}"/>
    <dgm:cxn modelId="{72E82A10-C7EC-41B1-BD07-1AA0785E67C2}" srcId="{D264612E-34A2-4C07-8B9F-589F3F16ADCF}" destId="{E06DAC81-844F-4EC6-8B24-DA825B09F38A}" srcOrd="0" destOrd="0" parTransId="{891ABAD0-3D9F-4C13-8B1A-348D54865251}" sibTransId="{FAFF0BDA-DC7E-4AF8-8A13-052905DDAC53}"/>
    <dgm:cxn modelId="{126143A5-C732-4288-8F87-5859C709DED6}" type="presOf" srcId="{DD649711-C6D2-4709-ADCE-CEA37B318018}" destId="{628560D7-A6DB-4938-A358-C8DA28FA3DE0}" srcOrd="0" destOrd="0" presId="urn:microsoft.com/office/officeart/2005/8/layout/orgChart1"/>
    <dgm:cxn modelId="{804310E9-CB0C-45C3-9822-ABA0F7074335}" srcId="{4CA42083-2B83-40E7-B698-4AF222A3FAE8}" destId="{D264612E-34A2-4C07-8B9F-589F3F16ADCF}" srcOrd="0" destOrd="0" parTransId="{F94879D9-AAC0-4744-AA19-3D5D44B27121}" sibTransId="{FD32FEAA-5B5F-4130-A80E-5557D550F376}"/>
    <dgm:cxn modelId="{BDCB1916-D12B-486A-8D83-3C2EBED4F120}" type="presOf" srcId="{BDEBF1D4-5CC2-45CC-AEF7-69A01AF6983E}" destId="{E4630FA1-D234-487F-913C-130A79D0B5F4}" srcOrd="0" destOrd="0" presId="urn:microsoft.com/office/officeart/2005/8/layout/orgChart1"/>
    <dgm:cxn modelId="{CFB15995-33C4-4579-ACFC-79E9EEED82D9}" type="presOf" srcId="{DD649711-C6D2-4709-ADCE-CEA37B318018}" destId="{8F000713-0EFB-446F-AFF0-A7547CD57CE2}" srcOrd="1" destOrd="0" presId="urn:microsoft.com/office/officeart/2005/8/layout/orgChart1"/>
    <dgm:cxn modelId="{35761F10-0110-4486-A623-E6C807FEB491}" type="presOf" srcId="{85D9DB53-C567-4CDD-B2C0-C0855F7A1E7C}" destId="{A65950DC-29AE-419E-A775-1DB373DFF1BC}" srcOrd="0" destOrd="0" presId="urn:microsoft.com/office/officeart/2005/8/layout/orgChart1"/>
    <dgm:cxn modelId="{3EF7DDD0-F2C4-4A02-98C9-6DBDA013724D}" type="presOf" srcId="{B9BBEC46-477F-4739-9B41-6D40756AC8DA}" destId="{8E9B6D7D-3EDE-422B-88DB-AD1733ADA12D}" srcOrd="0" destOrd="0" presId="urn:microsoft.com/office/officeart/2005/8/layout/orgChart1"/>
    <dgm:cxn modelId="{F3F6C5F1-7B5B-4AC1-BAB3-B28E3C3DB1F5}" type="presOf" srcId="{F94879D9-AAC0-4744-AA19-3D5D44B27121}" destId="{434EFAB1-AA4C-4B63-BD61-8E8A6B8B7D17}" srcOrd="0" destOrd="0" presId="urn:microsoft.com/office/officeart/2005/8/layout/orgChart1"/>
    <dgm:cxn modelId="{78E98A96-BD30-4E10-BBF5-390B95CC837F}" type="presOf" srcId="{4CA42083-2B83-40E7-B698-4AF222A3FAE8}" destId="{448F2B6E-E0D2-4DA4-B64E-81ADF6E900F0}" srcOrd="1" destOrd="0" presId="urn:microsoft.com/office/officeart/2005/8/layout/orgChart1"/>
    <dgm:cxn modelId="{203BC7DA-89CA-4A59-9BC2-654C192DE556}" srcId="{E06DAC81-844F-4EC6-8B24-DA825B09F38A}" destId="{DD649711-C6D2-4709-ADCE-CEA37B318018}" srcOrd="1" destOrd="0" parTransId="{0C46FE45-957B-4AB1-BEBB-1EE40A628C23}" sibTransId="{6AAB87D1-BD46-469B-9768-4628E4ECEDEE}"/>
    <dgm:cxn modelId="{64741B92-4297-4C73-B292-C9CB161A2AC2}" type="presOf" srcId="{63CEF31D-0B4E-4A8A-A23A-088D235489CF}" destId="{7B66B69F-5EEF-4719-A0A3-6CD40CE58898}" srcOrd="0" destOrd="0" presId="urn:microsoft.com/office/officeart/2005/8/layout/orgChart1"/>
    <dgm:cxn modelId="{5022F307-5B2B-4E07-9726-A9831E71FE4F}" type="presOf" srcId="{891ABAD0-3D9F-4C13-8B1A-348D54865251}" destId="{F557CCF7-84C0-4999-9039-950488CFEA69}" srcOrd="0" destOrd="0" presId="urn:microsoft.com/office/officeart/2005/8/layout/orgChart1"/>
    <dgm:cxn modelId="{6E4385A9-8A48-46A3-82F3-6974CB2AAAFA}" type="presOf" srcId="{0C46FE45-957B-4AB1-BEBB-1EE40A628C23}" destId="{4B994427-06B4-43A9-A456-605340C81D04}" srcOrd="0" destOrd="0" presId="urn:microsoft.com/office/officeart/2005/8/layout/orgChart1"/>
    <dgm:cxn modelId="{3C729AC4-606C-4CF3-802F-6286DD7749FB}" type="presOf" srcId="{D264612E-34A2-4C07-8B9F-589F3F16ADCF}" destId="{9C5B0257-EA47-4448-B73C-52C0C8D98D7C}" srcOrd="0" destOrd="0" presId="urn:microsoft.com/office/officeart/2005/8/layout/orgChart1"/>
    <dgm:cxn modelId="{FF7F83FA-1009-4F10-BD78-CDC995190155}" type="presOf" srcId="{B9BBEC46-477F-4739-9B41-6D40756AC8DA}" destId="{B722CBEC-FD31-4373-AE91-0F15392C9554}" srcOrd="1" destOrd="0" presId="urn:microsoft.com/office/officeart/2005/8/layout/orgChart1"/>
    <dgm:cxn modelId="{9A3F5F1F-F055-4AB5-A6B5-2B1879DBB488}" type="presOf" srcId="{4CA42083-2B83-40E7-B698-4AF222A3FAE8}" destId="{DC739D4D-E531-4E2F-9671-37D0A298CFE1}" srcOrd="0" destOrd="0" presId="urn:microsoft.com/office/officeart/2005/8/layout/orgChart1"/>
    <dgm:cxn modelId="{BB915EDC-658F-4CCB-BEFD-FC6669602107}" type="presOf" srcId="{D264612E-34A2-4C07-8B9F-589F3F16ADCF}" destId="{53E62829-BC93-4DA4-AF51-EA75A245D2BA}" srcOrd="1" destOrd="0" presId="urn:microsoft.com/office/officeart/2005/8/layout/orgChart1"/>
    <dgm:cxn modelId="{A9421AEB-AD69-446F-9F1C-5CCEDB68DD73}" type="presOf" srcId="{CD234ED0-3BAE-44DE-B19B-DB1DAEE7BBFA}" destId="{036C2CC5-F92F-4C18-A69C-7CF9142177F9}" srcOrd="0" destOrd="0" presId="urn:microsoft.com/office/officeart/2005/8/layout/orgChart1"/>
    <dgm:cxn modelId="{53AA8278-051D-4ABF-AE28-65EC074367D5}" type="presOf" srcId="{41DB7435-ADD5-4590-93E3-CCD15E712141}" destId="{AA738133-11D2-468F-8143-E9254238D513}" srcOrd="0" destOrd="0" presId="urn:microsoft.com/office/officeart/2005/8/layout/orgChart1"/>
    <dgm:cxn modelId="{0B9C69DB-CD71-4721-AD9A-A6E63F28A700}" type="presOf" srcId="{CD234ED0-3BAE-44DE-B19B-DB1DAEE7BBFA}" destId="{23F57743-B5F6-42B9-96DA-87A3C04C2C74}" srcOrd="1" destOrd="0" presId="urn:microsoft.com/office/officeart/2005/8/layout/orgChart1"/>
    <dgm:cxn modelId="{2B6AEE4B-F4FA-4C4F-8DD4-165A7AC7DC3D}" type="presOf" srcId="{582B6E93-D9D5-4CE4-A9C0-C5A761E571D3}" destId="{23578BAB-CA6F-490B-9DC3-546C7A3FE58E}" srcOrd="1" destOrd="0" presId="urn:microsoft.com/office/officeart/2005/8/layout/orgChart1"/>
    <dgm:cxn modelId="{54AA6AC6-4FA8-49C6-8705-6F7D4FF270E3}" type="presOf" srcId="{582B6E93-D9D5-4CE4-A9C0-C5A761E571D3}" destId="{97162358-CA68-4027-8CDC-D2A5BF662521}" srcOrd="0" destOrd="0" presId="urn:microsoft.com/office/officeart/2005/8/layout/orgChart1"/>
    <dgm:cxn modelId="{DCFFD606-E79B-4BEA-992A-53C34D60C56D}" type="presParOf" srcId="{7B66B69F-5EEF-4719-A0A3-6CD40CE58898}" destId="{AA92C05A-3EF1-4F22-A9D0-274B68493C91}" srcOrd="0" destOrd="0" presId="urn:microsoft.com/office/officeart/2005/8/layout/orgChart1"/>
    <dgm:cxn modelId="{B99E9E68-05FD-4BBD-95D7-699DC2F7C3EF}" type="presParOf" srcId="{AA92C05A-3EF1-4F22-A9D0-274B68493C91}" destId="{E9BAB14F-5B77-4EAC-A405-D763646F2E38}" srcOrd="0" destOrd="0" presId="urn:microsoft.com/office/officeart/2005/8/layout/orgChart1"/>
    <dgm:cxn modelId="{EEF9C4A1-89E7-4EE5-9BA2-AE9A46A81A39}" type="presParOf" srcId="{E9BAB14F-5B77-4EAC-A405-D763646F2E38}" destId="{DC739D4D-E531-4E2F-9671-37D0A298CFE1}" srcOrd="0" destOrd="0" presId="urn:microsoft.com/office/officeart/2005/8/layout/orgChart1"/>
    <dgm:cxn modelId="{8C8F9763-478B-41A5-AF2A-CA553485113C}" type="presParOf" srcId="{E9BAB14F-5B77-4EAC-A405-D763646F2E38}" destId="{448F2B6E-E0D2-4DA4-B64E-81ADF6E900F0}" srcOrd="1" destOrd="0" presId="urn:microsoft.com/office/officeart/2005/8/layout/orgChart1"/>
    <dgm:cxn modelId="{17E77E8C-BDB9-4772-B29D-C83266F298A3}" type="presParOf" srcId="{AA92C05A-3EF1-4F22-A9D0-274B68493C91}" destId="{C7DF9C4F-B1DF-48ED-A599-A7D5611BCEA2}" srcOrd="1" destOrd="0" presId="urn:microsoft.com/office/officeart/2005/8/layout/orgChart1"/>
    <dgm:cxn modelId="{7523BAAF-4D1D-4E5B-BA6A-8BE2244E5106}" type="presParOf" srcId="{C7DF9C4F-B1DF-48ED-A599-A7D5611BCEA2}" destId="{434EFAB1-AA4C-4B63-BD61-8E8A6B8B7D17}" srcOrd="0" destOrd="0" presId="urn:microsoft.com/office/officeart/2005/8/layout/orgChart1"/>
    <dgm:cxn modelId="{B7707E49-F686-4C45-9DE0-1341FF93A232}" type="presParOf" srcId="{C7DF9C4F-B1DF-48ED-A599-A7D5611BCEA2}" destId="{275D416D-5AA0-4829-84FA-69403F1570F4}" srcOrd="1" destOrd="0" presId="urn:microsoft.com/office/officeart/2005/8/layout/orgChart1"/>
    <dgm:cxn modelId="{3FC5C534-82D0-48FE-A62B-53C6BF7C9D56}" type="presParOf" srcId="{275D416D-5AA0-4829-84FA-69403F1570F4}" destId="{6EFCAC6E-63CC-4CF8-8307-FA5EC828C60E}" srcOrd="0" destOrd="0" presId="urn:microsoft.com/office/officeart/2005/8/layout/orgChart1"/>
    <dgm:cxn modelId="{1346EF18-1B52-47F1-A1F7-FBC0DDA1E40C}" type="presParOf" srcId="{6EFCAC6E-63CC-4CF8-8307-FA5EC828C60E}" destId="{9C5B0257-EA47-4448-B73C-52C0C8D98D7C}" srcOrd="0" destOrd="0" presId="urn:microsoft.com/office/officeart/2005/8/layout/orgChart1"/>
    <dgm:cxn modelId="{54AE5020-3C52-405D-BBAB-2B21D5BF9202}" type="presParOf" srcId="{6EFCAC6E-63CC-4CF8-8307-FA5EC828C60E}" destId="{53E62829-BC93-4DA4-AF51-EA75A245D2BA}" srcOrd="1" destOrd="0" presId="urn:microsoft.com/office/officeart/2005/8/layout/orgChart1"/>
    <dgm:cxn modelId="{33F4DEE8-F2E3-4527-9A92-C35638C5E3D7}" type="presParOf" srcId="{275D416D-5AA0-4829-84FA-69403F1570F4}" destId="{5175F5DD-6019-408C-BDAE-6E5B860C8A75}" srcOrd="1" destOrd="0" presId="urn:microsoft.com/office/officeart/2005/8/layout/orgChart1"/>
    <dgm:cxn modelId="{00640680-DD2B-4811-9F38-F2FE34E70759}" type="presParOf" srcId="{5175F5DD-6019-408C-BDAE-6E5B860C8A75}" destId="{F557CCF7-84C0-4999-9039-950488CFEA69}" srcOrd="0" destOrd="0" presId="urn:microsoft.com/office/officeart/2005/8/layout/orgChart1"/>
    <dgm:cxn modelId="{5AE11207-45D2-4FA3-AF4B-91F4A2E3529E}" type="presParOf" srcId="{5175F5DD-6019-408C-BDAE-6E5B860C8A75}" destId="{A0AA85A0-5D9F-428C-A10C-D9E8D16C9193}" srcOrd="1" destOrd="0" presId="urn:microsoft.com/office/officeart/2005/8/layout/orgChart1"/>
    <dgm:cxn modelId="{AFB9A8B4-8013-4797-A095-2CA07BE4DA3D}" type="presParOf" srcId="{A0AA85A0-5D9F-428C-A10C-D9E8D16C9193}" destId="{C85A5C8A-1D31-4E55-8982-636D8DD74ABC}" srcOrd="0" destOrd="0" presId="urn:microsoft.com/office/officeart/2005/8/layout/orgChart1"/>
    <dgm:cxn modelId="{F8207E17-0389-43E6-A8A3-8F5D725DA73F}" type="presParOf" srcId="{C85A5C8A-1D31-4E55-8982-636D8DD74ABC}" destId="{4EC570B0-E1A8-4596-9109-297E48F909D3}" srcOrd="0" destOrd="0" presId="urn:microsoft.com/office/officeart/2005/8/layout/orgChart1"/>
    <dgm:cxn modelId="{C7EA2A55-45D6-4FD4-8E89-AB9AF6F7DCD5}" type="presParOf" srcId="{C85A5C8A-1D31-4E55-8982-636D8DD74ABC}" destId="{5375B626-3D2F-44E7-8735-9825ED2A56EF}" srcOrd="1" destOrd="0" presId="urn:microsoft.com/office/officeart/2005/8/layout/orgChart1"/>
    <dgm:cxn modelId="{A9AE8415-2880-4653-BDCD-18B850C67470}" type="presParOf" srcId="{A0AA85A0-5D9F-428C-A10C-D9E8D16C9193}" destId="{CC449B5B-2E5F-4F77-BC1F-8ABA6628C739}" srcOrd="1" destOrd="0" presId="urn:microsoft.com/office/officeart/2005/8/layout/orgChart1"/>
    <dgm:cxn modelId="{599AFC33-42D6-47E0-9492-987680F866D0}" type="presParOf" srcId="{CC449B5B-2E5F-4F77-BC1F-8ABA6628C739}" destId="{E4630FA1-D234-487F-913C-130A79D0B5F4}" srcOrd="0" destOrd="0" presId="urn:microsoft.com/office/officeart/2005/8/layout/orgChart1"/>
    <dgm:cxn modelId="{0856D80F-2316-4611-83E0-E7F883922D9A}" type="presParOf" srcId="{CC449B5B-2E5F-4F77-BC1F-8ABA6628C739}" destId="{DE27F3B3-03D5-418A-864C-12AB688E18D1}" srcOrd="1" destOrd="0" presId="urn:microsoft.com/office/officeart/2005/8/layout/orgChart1"/>
    <dgm:cxn modelId="{A5989C30-A432-40C7-A89D-2CAC35418A4D}" type="presParOf" srcId="{DE27F3B3-03D5-418A-864C-12AB688E18D1}" destId="{22952D0C-30FE-464D-81C5-D265F48F2035}" srcOrd="0" destOrd="0" presId="urn:microsoft.com/office/officeart/2005/8/layout/orgChart1"/>
    <dgm:cxn modelId="{EC64ED3C-3D12-463B-84FD-46FC2A241C8C}" type="presParOf" srcId="{22952D0C-30FE-464D-81C5-D265F48F2035}" destId="{8E9B6D7D-3EDE-422B-88DB-AD1733ADA12D}" srcOrd="0" destOrd="0" presId="urn:microsoft.com/office/officeart/2005/8/layout/orgChart1"/>
    <dgm:cxn modelId="{30A07A79-292E-4400-8086-0B58D98A13DE}" type="presParOf" srcId="{22952D0C-30FE-464D-81C5-D265F48F2035}" destId="{B722CBEC-FD31-4373-AE91-0F15392C9554}" srcOrd="1" destOrd="0" presId="urn:microsoft.com/office/officeart/2005/8/layout/orgChart1"/>
    <dgm:cxn modelId="{A29E92DA-8E20-43D7-B3E5-965FB7AFD39F}" type="presParOf" srcId="{DE27F3B3-03D5-418A-864C-12AB688E18D1}" destId="{A4E83FC0-3603-4A21-BD72-3A0A74F5C9D7}" srcOrd="1" destOrd="0" presId="urn:microsoft.com/office/officeart/2005/8/layout/orgChart1"/>
    <dgm:cxn modelId="{966CD0AC-3449-48D1-94FC-8235F3C3D6FB}" type="presParOf" srcId="{DE27F3B3-03D5-418A-864C-12AB688E18D1}" destId="{C8ED8B15-E6D6-4D60-821D-1542B9D295F0}" srcOrd="2" destOrd="0" presId="urn:microsoft.com/office/officeart/2005/8/layout/orgChart1"/>
    <dgm:cxn modelId="{74846638-D1CA-4469-A9E7-E80A0B29A3E4}" type="presParOf" srcId="{CC449B5B-2E5F-4F77-BC1F-8ABA6628C739}" destId="{4B994427-06B4-43A9-A456-605340C81D04}" srcOrd="2" destOrd="0" presId="urn:microsoft.com/office/officeart/2005/8/layout/orgChart1"/>
    <dgm:cxn modelId="{BEEDB7CC-AD72-4545-9E3C-683EF86444A7}" type="presParOf" srcId="{CC449B5B-2E5F-4F77-BC1F-8ABA6628C739}" destId="{E23273D2-B2AA-42A9-A0CE-E5043557616C}" srcOrd="3" destOrd="0" presId="urn:microsoft.com/office/officeart/2005/8/layout/orgChart1"/>
    <dgm:cxn modelId="{9376E357-1433-45C5-8A33-A0A0A30C4D9D}" type="presParOf" srcId="{E23273D2-B2AA-42A9-A0CE-E5043557616C}" destId="{71B7C454-FBC4-4F14-A3B6-0A2DD76A5393}" srcOrd="0" destOrd="0" presId="urn:microsoft.com/office/officeart/2005/8/layout/orgChart1"/>
    <dgm:cxn modelId="{7C3EFA3A-50FF-44BF-A273-113F90B13A92}" type="presParOf" srcId="{71B7C454-FBC4-4F14-A3B6-0A2DD76A5393}" destId="{628560D7-A6DB-4938-A358-C8DA28FA3DE0}" srcOrd="0" destOrd="0" presId="urn:microsoft.com/office/officeart/2005/8/layout/orgChart1"/>
    <dgm:cxn modelId="{174B2116-E81C-4F85-A481-96B4E6DB71AD}" type="presParOf" srcId="{71B7C454-FBC4-4F14-A3B6-0A2DD76A5393}" destId="{8F000713-0EFB-446F-AFF0-A7547CD57CE2}" srcOrd="1" destOrd="0" presId="urn:microsoft.com/office/officeart/2005/8/layout/orgChart1"/>
    <dgm:cxn modelId="{8D21936A-399B-440C-99D6-45FEE5253494}" type="presParOf" srcId="{E23273D2-B2AA-42A9-A0CE-E5043557616C}" destId="{526DBAD2-9960-4497-A0C1-BDBDCAE10DE0}" srcOrd="1" destOrd="0" presId="urn:microsoft.com/office/officeart/2005/8/layout/orgChart1"/>
    <dgm:cxn modelId="{D1DDE613-8148-4267-9CAB-41C8F68F718A}" type="presParOf" srcId="{E23273D2-B2AA-42A9-A0CE-E5043557616C}" destId="{E09AC812-E666-4619-A8B3-317405B06BAF}" srcOrd="2" destOrd="0" presId="urn:microsoft.com/office/officeart/2005/8/layout/orgChart1"/>
    <dgm:cxn modelId="{D93B4216-CBC6-41F9-899A-D7766AB40BDF}" type="presParOf" srcId="{A0AA85A0-5D9F-428C-A10C-D9E8D16C9193}" destId="{B921648C-D96D-415E-9EE9-C7DAD30C19D2}" srcOrd="2" destOrd="0" presId="urn:microsoft.com/office/officeart/2005/8/layout/orgChart1"/>
    <dgm:cxn modelId="{E8AEAEF7-C98F-455C-B67B-81D2279E98FD}" type="presParOf" srcId="{5175F5DD-6019-408C-BDAE-6E5B860C8A75}" destId="{AA738133-11D2-468F-8143-E9254238D513}" srcOrd="2" destOrd="0" presId="urn:microsoft.com/office/officeart/2005/8/layout/orgChart1"/>
    <dgm:cxn modelId="{FAC5961B-6C39-492D-87ED-B7423ECACF1E}" type="presParOf" srcId="{5175F5DD-6019-408C-BDAE-6E5B860C8A75}" destId="{8894982E-DEB6-42A8-A0EE-EF7C4FBE49B0}" srcOrd="3" destOrd="0" presId="urn:microsoft.com/office/officeart/2005/8/layout/orgChart1"/>
    <dgm:cxn modelId="{452D5D73-5792-4DD0-AEB8-5B8C976E0927}" type="presParOf" srcId="{8894982E-DEB6-42A8-A0EE-EF7C4FBE49B0}" destId="{67253532-557D-4F02-8F87-F50DA6B521C8}" srcOrd="0" destOrd="0" presId="urn:microsoft.com/office/officeart/2005/8/layout/orgChart1"/>
    <dgm:cxn modelId="{647BDC96-3A40-40A3-8248-407AF8AA6486}" type="presParOf" srcId="{67253532-557D-4F02-8F87-F50DA6B521C8}" destId="{036C2CC5-F92F-4C18-A69C-7CF9142177F9}" srcOrd="0" destOrd="0" presId="urn:microsoft.com/office/officeart/2005/8/layout/orgChart1"/>
    <dgm:cxn modelId="{ED9A0E99-F92F-40F7-B9AF-B410ED52B75F}" type="presParOf" srcId="{67253532-557D-4F02-8F87-F50DA6B521C8}" destId="{23F57743-B5F6-42B9-96DA-87A3C04C2C74}" srcOrd="1" destOrd="0" presId="urn:microsoft.com/office/officeart/2005/8/layout/orgChart1"/>
    <dgm:cxn modelId="{C6F70AEF-1536-4292-BC83-4919AE615BD0}" type="presParOf" srcId="{8894982E-DEB6-42A8-A0EE-EF7C4FBE49B0}" destId="{DB7197B5-BEA8-4A80-B41D-6C3C7330B733}" srcOrd="1" destOrd="0" presId="urn:microsoft.com/office/officeart/2005/8/layout/orgChart1"/>
    <dgm:cxn modelId="{503F1D41-0A0C-457D-899F-037DF49A2AAF}" type="presParOf" srcId="{DB7197B5-BEA8-4A80-B41D-6C3C7330B733}" destId="{A65950DC-29AE-419E-A775-1DB373DFF1BC}" srcOrd="0" destOrd="0" presId="urn:microsoft.com/office/officeart/2005/8/layout/orgChart1"/>
    <dgm:cxn modelId="{1D0E2D65-8C12-4CDD-97C9-1A5FD8FA6619}" type="presParOf" srcId="{DB7197B5-BEA8-4A80-B41D-6C3C7330B733}" destId="{CDDD5D2F-666C-4C6B-922A-9040F6CA21DF}" srcOrd="1" destOrd="0" presId="urn:microsoft.com/office/officeart/2005/8/layout/orgChart1"/>
    <dgm:cxn modelId="{A7112EC3-C2FE-453E-B954-F67525C5C8D9}" type="presParOf" srcId="{CDDD5D2F-666C-4C6B-922A-9040F6CA21DF}" destId="{4F037E5E-ECFE-444F-84F5-4AAEFDA64221}" srcOrd="0" destOrd="0" presId="urn:microsoft.com/office/officeart/2005/8/layout/orgChart1"/>
    <dgm:cxn modelId="{8B28BA04-4E5E-4999-939D-8CBB5B68165F}" type="presParOf" srcId="{4F037E5E-ECFE-444F-84F5-4AAEFDA64221}" destId="{97162358-CA68-4027-8CDC-D2A5BF662521}" srcOrd="0" destOrd="0" presId="urn:microsoft.com/office/officeart/2005/8/layout/orgChart1"/>
    <dgm:cxn modelId="{FF89A0B7-D139-4432-A89D-330616189E67}" type="presParOf" srcId="{4F037E5E-ECFE-444F-84F5-4AAEFDA64221}" destId="{23578BAB-CA6F-490B-9DC3-546C7A3FE58E}" srcOrd="1" destOrd="0" presId="urn:microsoft.com/office/officeart/2005/8/layout/orgChart1"/>
    <dgm:cxn modelId="{70103809-A5F5-478F-A36C-3C3D08EB8E7C}" type="presParOf" srcId="{CDDD5D2F-666C-4C6B-922A-9040F6CA21DF}" destId="{8416E297-8144-4A4E-A9DE-E6F6407F30F5}" srcOrd="1" destOrd="0" presId="urn:microsoft.com/office/officeart/2005/8/layout/orgChart1"/>
    <dgm:cxn modelId="{6F9C20AF-1429-43E4-9AF0-27A014B0FF05}" type="presParOf" srcId="{CDDD5D2F-666C-4C6B-922A-9040F6CA21DF}" destId="{585F8B5C-6281-44EA-8403-FE8072E76168}" srcOrd="2" destOrd="0" presId="urn:microsoft.com/office/officeart/2005/8/layout/orgChart1"/>
    <dgm:cxn modelId="{DAE34CE5-C018-4216-AE10-D186E7879798}" type="presParOf" srcId="{8894982E-DEB6-42A8-A0EE-EF7C4FBE49B0}" destId="{004AA7CF-5C97-4835-B9B5-175CCF95693C}" srcOrd="2" destOrd="0" presId="urn:microsoft.com/office/officeart/2005/8/layout/orgChart1"/>
    <dgm:cxn modelId="{B5F89758-B355-464B-B202-49FA76BE6A54}" type="presParOf" srcId="{275D416D-5AA0-4829-84FA-69403F1570F4}" destId="{93BC7E5B-BF46-4D23-B5D1-7E5C926B45FC}" srcOrd="2" destOrd="0" presId="urn:microsoft.com/office/officeart/2005/8/layout/orgChart1"/>
    <dgm:cxn modelId="{80C263C0-8217-48A1-8B8E-976D3AD9070A}" type="presParOf" srcId="{AA92C05A-3EF1-4F22-A9D0-274B68493C91}" destId="{D89C25BC-0909-4424-A64E-1EE693A0EFC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50DC-29AE-419E-A775-1DB373DFF1BC}">
      <dsp:nvSpPr>
        <dsp:cNvPr id="0" name=""/>
        <dsp:cNvSpPr/>
      </dsp:nvSpPr>
      <dsp:spPr>
        <a:xfrm>
          <a:off x="6390877" y="3158747"/>
          <a:ext cx="512117" cy="82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497"/>
              </a:lnTo>
              <a:lnTo>
                <a:pt x="512117" y="8244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38133-11D2-468F-8143-E9254238D513}">
      <dsp:nvSpPr>
        <dsp:cNvPr id="0" name=""/>
        <dsp:cNvSpPr/>
      </dsp:nvSpPr>
      <dsp:spPr>
        <a:xfrm>
          <a:off x="5320008" y="2286957"/>
          <a:ext cx="2436515" cy="37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00"/>
              </a:lnTo>
              <a:lnTo>
                <a:pt x="2436515" y="188200"/>
              </a:lnTo>
              <a:lnTo>
                <a:pt x="2436515" y="37640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94427-06B4-43A9-A456-605340C81D04}">
      <dsp:nvSpPr>
        <dsp:cNvPr id="0" name=""/>
        <dsp:cNvSpPr/>
      </dsp:nvSpPr>
      <dsp:spPr>
        <a:xfrm>
          <a:off x="449663" y="3228085"/>
          <a:ext cx="1850928" cy="208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711"/>
              </a:lnTo>
              <a:lnTo>
                <a:pt x="1850928" y="20837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30FA1-D234-487F-913C-130A79D0B5F4}">
      <dsp:nvSpPr>
        <dsp:cNvPr id="0" name=""/>
        <dsp:cNvSpPr/>
      </dsp:nvSpPr>
      <dsp:spPr>
        <a:xfrm>
          <a:off x="449663" y="3228085"/>
          <a:ext cx="1850928" cy="81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117"/>
              </a:lnTo>
              <a:lnTo>
                <a:pt x="1850928" y="81111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7CCF7-84C0-4999-9039-950488CFEA69}">
      <dsp:nvSpPr>
        <dsp:cNvPr id="0" name=""/>
        <dsp:cNvSpPr/>
      </dsp:nvSpPr>
      <dsp:spPr>
        <a:xfrm>
          <a:off x="2248315" y="2286957"/>
          <a:ext cx="3071693" cy="389781"/>
        </a:xfrm>
        <a:custGeom>
          <a:avLst/>
          <a:gdLst/>
          <a:ahLst/>
          <a:cxnLst/>
          <a:rect l="0" t="0" r="0" b="0"/>
          <a:pathLst>
            <a:path>
              <a:moveTo>
                <a:pt x="3071693" y="0"/>
              </a:moveTo>
              <a:lnTo>
                <a:pt x="3071693" y="201580"/>
              </a:lnTo>
              <a:lnTo>
                <a:pt x="0" y="201580"/>
              </a:lnTo>
              <a:lnTo>
                <a:pt x="0" y="3897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EFAB1-AA4C-4B63-BD61-8E8A6B8B7D17}">
      <dsp:nvSpPr>
        <dsp:cNvPr id="0" name=""/>
        <dsp:cNvSpPr/>
      </dsp:nvSpPr>
      <dsp:spPr>
        <a:xfrm>
          <a:off x="5192394" y="1307545"/>
          <a:ext cx="91440" cy="377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463"/>
              </a:lnTo>
              <a:lnTo>
                <a:pt x="127614" y="189463"/>
              </a:lnTo>
              <a:lnTo>
                <a:pt x="127614" y="3776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39D4D-E531-4E2F-9671-37D0A298CFE1}">
      <dsp:nvSpPr>
        <dsp:cNvPr id="0" name=""/>
        <dsp:cNvSpPr/>
      </dsp:nvSpPr>
      <dsp:spPr>
        <a:xfrm>
          <a:off x="3108599" y="0"/>
          <a:ext cx="4259031" cy="1307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Царство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Животные</a:t>
          </a:r>
        </a:p>
      </dsp:txBody>
      <dsp:txXfrm>
        <a:off x="3108599" y="0"/>
        <a:ext cx="4259031" cy="1307545"/>
      </dsp:txXfrm>
    </dsp:sp>
    <dsp:sp modelId="{9C5B0257-EA47-4448-B73C-52C0C8D98D7C}">
      <dsp:nvSpPr>
        <dsp:cNvPr id="0" name=""/>
        <dsp:cNvSpPr/>
      </dsp:nvSpPr>
      <dsp:spPr>
        <a:xfrm>
          <a:off x="3720250" y="1685208"/>
          <a:ext cx="3199516" cy="601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rPr>
            <a:t>Подцарство</a:t>
          </a:r>
          <a:endParaRPr kumimoji="1" lang="ru-RU" alt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Одноклеточные</a:t>
          </a:r>
        </a:p>
      </dsp:txBody>
      <dsp:txXfrm>
        <a:off x="3720250" y="1685208"/>
        <a:ext cx="3199516" cy="601748"/>
      </dsp:txXfrm>
    </dsp:sp>
    <dsp:sp modelId="{4EC570B0-E1A8-4596-9109-297E48F909D3}">
      <dsp:nvSpPr>
        <dsp:cNvPr id="0" name=""/>
        <dsp:cNvSpPr/>
      </dsp:nvSpPr>
      <dsp:spPr>
        <a:xfrm>
          <a:off x="0" y="2676738"/>
          <a:ext cx="4496630" cy="55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Тип Саркодовые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Жгутиконосцы</a:t>
          </a:r>
        </a:p>
      </dsp:txBody>
      <dsp:txXfrm>
        <a:off x="0" y="2676738"/>
        <a:ext cx="4496630" cy="551346"/>
      </dsp:txXfrm>
    </dsp:sp>
    <dsp:sp modelId="{8E9B6D7D-3EDE-422B-88DB-AD1733ADA12D}">
      <dsp:nvSpPr>
        <dsp:cNvPr id="0" name=""/>
        <dsp:cNvSpPr/>
      </dsp:nvSpPr>
      <dsp:spPr>
        <a:xfrm>
          <a:off x="2300591" y="3591106"/>
          <a:ext cx="1792385" cy="89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Класс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Саркодовые</a:t>
          </a:r>
          <a:endParaRPr kumimoji="1" lang="ru-RU" alt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2300591" y="3591106"/>
        <a:ext cx="1792385" cy="896192"/>
      </dsp:txXfrm>
    </dsp:sp>
    <dsp:sp modelId="{628560D7-A6DB-4938-A358-C8DA28FA3DE0}">
      <dsp:nvSpPr>
        <dsp:cNvPr id="0" name=""/>
        <dsp:cNvSpPr/>
      </dsp:nvSpPr>
      <dsp:spPr>
        <a:xfrm>
          <a:off x="2300591" y="4863700"/>
          <a:ext cx="2422893" cy="89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Жгутиконосцы</a:t>
          </a:r>
        </a:p>
      </dsp:txBody>
      <dsp:txXfrm>
        <a:off x="2300591" y="4863700"/>
        <a:ext cx="2422893" cy="896192"/>
      </dsp:txXfrm>
    </dsp:sp>
    <dsp:sp modelId="{036C2CC5-F92F-4C18-A69C-7CF9142177F9}">
      <dsp:nvSpPr>
        <dsp:cNvPr id="0" name=""/>
        <dsp:cNvSpPr/>
      </dsp:nvSpPr>
      <dsp:spPr>
        <a:xfrm>
          <a:off x="6049465" y="2663358"/>
          <a:ext cx="3414118" cy="495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Тип Инфузории</a:t>
          </a:r>
        </a:p>
      </dsp:txBody>
      <dsp:txXfrm>
        <a:off x="6049465" y="2663358"/>
        <a:ext cx="3414118" cy="495388"/>
      </dsp:txXfrm>
    </dsp:sp>
    <dsp:sp modelId="{97162358-CA68-4027-8CDC-D2A5BF662521}">
      <dsp:nvSpPr>
        <dsp:cNvPr id="0" name=""/>
        <dsp:cNvSpPr/>
      </dsp:nvSpPr>
      <dsp:spPr>
        <a:xfrm>
          <a:off x="6902994" y="3535148"/>
          <a:ext cx="1792385" cy="89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Класс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altLang="ru-RU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</a:rPr>
            <a:t>Инфузории</a:t>
          </a:r>
          <a:endParaRPr kumimoji="1" lang="ru-RU" altLang="ru-RU" sz="24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6902994" y="3535148"/>
        <a:ext cx="1792385" cy="89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B8A7-BE5E-406E-88B1-333A71FB4503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759DB-710A-4A6C-A243-A89F14464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759DB-710A-4A6C-A243-A89F144642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773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19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1301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464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992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305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184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5816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417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114800"/>
            <a:ext cx="10972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15BE-257F-4B42-8E10-6E2D1E187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3056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0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88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3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24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826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2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270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5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E92C7-0012-4FAD-A034-D2211CD84AC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AF0C95-3EBC-43B9-B0B7-48C9A5988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96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660922" cy="1555115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  <a:latin typeface="Constantia" pitchFamily="18" charset="0"/>
              </a:rPr>
              <a:t>Тема : Подцарство простейшие(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Protozoa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r>
              <a:rPr lang="ru-RU" sz="4400" b="1" dirty="0" smtClean="0">
                <a:solidFill>
                  <a:srgbClr val="C00000"/>
                </a:solidFill>
                <a:latin typeface="Constantia" pitchFamily="18" charset="0"/>
              </a:rPr>
              <a:t>.</a:t>
            </a:r>
            <a:br>
              <a:rPr lang="ru-RU" sz="44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202229" cy="177421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r>
              <a:rPr lang="ru-RU" dirty="0" smtClean="0"/>
              <a:t>КОУ ВО «АННИНСКАЯ СПЕЦИАЛЬНАЯ ШКОЛА»</a:t>
            </a:r>
          </a:p>
          <a:p>
            <a:r>
              <a:rPr lang="ru-RU" dirty="0" smtClean="0"/>
              <a:t>Фролова Надежда Витальевна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88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5973" y="192258"/>
            <a:ext cx="4968553" cy="623668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Циста</a:t>
            </a:r>
            <a:r>
              <a:rPr lang="ru-RU" dirty="0" smtClean="0"/>
              <a:t>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875" y="1473720"/>
            <a:ext cx="9601196" cy="33189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 неблагоприятных условиях амеба образует </a:t>
            </a:r>
            <a:r>
              <a:rPr lang="ru-RU" b="1" i="1" dirty="0" smtClean="0">
                <a:solidFill>
                  <a:srgbClr val="C00000"/>
                </a:solidFill>
              </a:rPr>
              <a:t>цисту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Образование цисты в природе происходит осенью, когда в водоемах понижается температура, или летом, если водоемы пересыхают. </a:t>
            </a:r>
          </a:p>
        </p:txBody>
      </p:sp>
      <p:pic>
        <p:nvPicPr>
          <p:cNvPr id="13314" name="Picture 2" descr="https://prezentacii.info/wp-content/uploads/2015/11/a25lqMykcB2sMhGD/15.jpg"/>
          <p:cNvPicPr>
            <a:picLocks noChangeAspect="1" noChangeArrowheads="1"/>
          </p:cNvPicPr>
          <p:nvPr/>
        </p:nvPicPr>
        <p:blipFill>
          <a:blip r:embed="rId2"/>
          <a:srcRect l="15811" t="30249" r="14619" b="8877"/>
          <a:stretch>
            <a:fillRect/>
          </a:stretch>
        </p:blipFill>
        <p:spPr bwMode="auto">
          <a:xfrm>
            <a:off x="3066757" y="2801815"/>
            <a:ext cx="6471137" cy="3416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19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Биология. Зоология. Общие сведения о животных. Одноклеточ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" y="1354340"/>
            <a:ext cx="6203852" cy="4023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3048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инфузории-туфельки</a:t>
            </a:r>
            <a:endParaRPr lang="ru-RU" alt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82485" y="1502117"/>
            <a:ext cx="4164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1 ядро – </a:t>
            </a:r>
            <a:r>
              <a:rPr lang="ru-RU" altLang="ru-RU" sz="2400" dirty="0" smtClean="0"/>
              <a:t>микронуклеус (для полового размножения)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 dirty="0" smtClean="0"/>
              <a:t>2  ядро </a:t>
            </a:r>
            <a:r>
              <a:rPr lang="ru-RU" altLang="ru-RU" sz="2400" i="1" dirty="0" smtClean="0"/>
              <a:t>– макронуклеус (</a:t>
            </a:r>
            <a:r>
              <a:rPr lang="ru-RU" altLang="ru-RU" sz="2400" dirty="0" smtClean="0"/>
              <a:t>служит для воспроизводства белка </a:t>
            </a:r>
            <a:r>
              <a:rPr lang="ru-RU" altLang="ru-RU" sz="2400" i="1" dirty="0" smtClean="0"/>
              <a:t>)</a:t>
            </a: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041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29633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Пищеварительная система инфузории-туфельки</a:t>
            </a:r>
          </a:p>
        </p:txBody>
      </p:sp>
      <p:pic>
        <p:nvPicPr>
          <p:cNvPr id="13320" name="Picture 8" descr="Инфузория-туфелька. Класс инфузории, тип простейш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77" y="2757268"/>
            <a:ext cx="8658796" cy="316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199"/>
            <a:ext cx="8229600" cy="1171135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800"/>
              <a:t>Клеточный рот с длинными ресничками (захват бактерий).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Глотка (образуются пищеварительные вакуоли)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Порошица (выбрасываются непереваренные остатки пищи)</a:t>
            </a:r>
          </a:p>
        </p:txBody>
      </p:sp>
    </p:spTree>
    <p:extLst>
      <p:ext uri="{BB962C8B-B14F-4D97-AF65-F5344CB8AC3E}">
        <p14:creationId xmlns="" xmlns:p14="http://schemas.microsoft.com/office/powerpoint/2010/main" val="380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490813"/>
            <a:ext cx="9601196" cy="1303867"/>
          </a:xfrm>
        </p:spPr>
        <p:txBody>
          <a:bodyPr/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Дыхание инфузории-туфельки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295400"/>
          </a:xfrm>
        </p:spPr>
        <p:txBody>
          <a:bodyPr/>
          <a:lstStyle/>
          <a:p>
            <a:r>
              <a:rPr lang="ru-RU" altLang="ru-RU"/>
              <a:t>Через всю поверхность тела растворенным в воде кислородом.</a:t>
            </a:r>
          </a:p>
        </p:txBody>
      </p:sp>
      <p:pic>
        <p:nvPicPr>
          <p:cNvPr id="14340" name="Picture 4" descr="Рисунки карандашом инфузории-туфельки - рисунки моего с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17" y="2405576"/>
            <a:ext cx="5814491" cy="387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7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438534"/>
            <a:ext cx="9601196" cy="1303867"/>
          </a:xfrm>
        </p:spPr>
        <p:txBody>
          <a:bodyPr/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Выделение инфузории-туфельки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/>
              <a:t>Две сократительные вакуоли (удаляет излишки воды с растворенными солями).</a:t>
            </a:r>
          </a:p>
        </p:txBody>
      </p:sp>
      <p:pic>
        <p:nvPicPr>
          <p:cNvPr id="15369" name="Picture 9" descr="Конкурс фотомикрографии Nikon Small World 2013 * НОВОСТИ В ФОТОГРАФИ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31" y="2532185"/>
            <a:ext cx="5003416" cy="331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5528605" y="3024553"/>
            <a:ext cx="3770140" cy="30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7230794" y="3024554"/>
            <a:ext cx="2082018" cy="1364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304237" y="2836371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 smtClean="0">
                <a:solidFill>
                  <a:srgbClr val="002060"/>
                </a:solidFill>
              </a:rPr>
              <a:t>сократительные 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</a:rPr>
              <a:t>вакуоли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5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520506"/>
            <a:ext cx="9601196" cy="801858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Размножение инфузории-туфельки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859" y="1248636"/>
            <a:ext cx="2981178" cy="1269481"/>
          </a:xfrm>
        </p:spPr>
        <p:txBody>
          <a:bodyPr/>
          <a:lstStyle/>
          <a:p>
            <a:r>
              <a:rPr lang="ru-RU" altLang="ru-RU" b="1" i="1" dirty="0"/>
              <a:t>Бесполое</a:t>
            </a:r>
            <a:r>
              <a:rPr lang="ru-RU" altLang="ru-RU" dirty="0"/>
              <a:t> - деление клетки на две дочерние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16389" name="Picture 5" descr="О природе мужского и женского, или от конъюгации к оога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619"/>
          <a:stretch>
            <a:fillRect/>
          </a:stretch>
        </p:blipFill>
        <p:spPr bwMode="auto">
          <a:xfrm>
            <a:off x="983827" y="2506920"/>
            <a:ext cx="3686646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16763" y="1448972"/>
            <a:ext cx="3373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/>
              <a:t>Половое - конъюгация</a:t>
            </a:r>
            <a:endParaRPr lang="ru-RU" altLang="ru-RU" sz="2400" b="1" i="1" dirty="0"/>
          </a:p>
        </p:txBody>
      </p:sp>
      <p:pic>
        <p:nvPicPr>
          <p:cNvPr id="6" name="Picture 5" descr="О природе мужского и женского, или от конъюгации к оогам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97"/>
          <a:stretch>
            <a:fillRect/>
          </a:stretch>
        </p:blipFill>
        <p:spPr bwMode="auto">
          <a:xfrm>
            <a:off x="7033846" y="2406102"/>
            <a:ext cx="3916942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82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5227" y="1308776"/>
            <a:ext cx="8229600" cy="1905000"/>
          </a:xfrm>
        </p:spPr>
        <p:txBody>
          <a:bodyPr/>
          <a:lstStyle/>
          <a:p>
            <a:r>
              <a:rPr lang="ru-RU" altLang="ru-RU" dirty="0"/>
              <a:t>Положительный таксис – </a:t>
            </a:r>
            <a:r>
              <a:rPr lang="ru-RU" altLang="ru-RU" b="1" i="1" dirty="0"/>
              <a:t>хемотаксис</a:t>
            </a:r>
            <a:r>
              <a:rPr lang="ru-RU" altLang="ru-RU" dirty="0"/>
              <a:t> (передвигается в область, где много органических веществ).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337605" y="328466"/>
            <a:ext cx="9601196" cy="1303867"/>
          </a:xfrm>
          <a:noFill/>
          <a:ln/>
        </p:spPr>
        <p:txBody>
          <a:bodyPr/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Раздражимость инфузории-туфельки</a:t>
            </a:r>
          </a:p>
        </p:txBody>
      </p:sp>
      <p:sp>
        <p:nvSpPr>
          <p:cNvPr id="5122" name="AutoShape 2" descr="https://biologo.ru/%D0%90%D0%B2%D1%82%D0%BE%D1%80%D1%81%D0%BA%D0%BE%D0%B5_%D0%BF%D1%80%D0%B5%D0%B4%D1%83%D0%B2%D0%B5%D0%B4%D0%BE%D0%BC%D0%BB%D0%B5%D0%BD%D0%B8%D0%B5/18170_html_4caa1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biologo.ru/%D0%90%D0%B2%D1%82%D0%BE%D1%80%D1%81%D0%BA%D0%BE%D0%B5_%D0%BF%D1%80%D0%B5%D0%B4%D1%83%D0%B2%D0%B5%D0%B4%D0%BE%D0%BC%D0%BB%D0%B5%D0%BD%D0%B8%D0%B5/18170_html_4caa15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Админ\Desktop\18170_html_4caa15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453" y="2201928"/>
            <a:ext cx="7844932" cy="3467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33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2" y="0"/>
            <a:ext cx="9601196" cy="1303867"/>
          </a:xfrm>
        </p:spPr>
        <p:txBody>
          <a:bodyPr/>
          <a:lstStyle/>
          <a:p>
            <a:r>
              <a:rPr lang="ru-RU" alt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Циста инфузории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1752600"/>
          </a:xfrm>
        </p:spPr>
        <p:txBody>
          <a:bodyPr/>
          <a:lstStyle/>
          <a:p>
            <a:r>
              <a:rPr lang="ru-RU" altLang="ru-RU" b="1" i="1" dirty="0"/>
              <a:t>Циста</a:t>
            </a:r>
            <a:r>
              <a:rPr lang="ru-RU" altLang="ru-RU" dirty="0"/>
              <a:t> – плотная защитная оболочка. Образуется при неблагоприятных условиях окружающей среды.</a:t>
            </a:r>
          </a:p>
        </p:txBody>
      </p:sp>
      <p:pic>
        <p:nvPicPr>
          <p:cNvPr id="21511" name="Picture 7" descr="Класс инфузории (Infusoria, или Ciliata) 1968 - - Жизнь жив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71" y="2158779"/>
            <a:ext cx="5105767" cy="3915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9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9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СТРОЕНИЕ ЭВГЛЕНЫ ЗЕЛЕНОЙ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6" name="Picture 7" descr="Строение эвглены зеле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723" y="1356214"/>
            <a:ext cx="8001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2.infourok.ru/uploads/ex/01f8/0007ddaf-d32e4ffd/1/img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836"/>
          <a:stretch>
            <a:fillRect/>
          </a:stretch>
        </p:blipFill>
        <p:spPr bwMode="auto">
          <a:xfrm>
            <a:off x="1041008" y="520504"/>
            <a:ext cx="10170942" cy="50784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59208" y="5410758"/>
            <a:ext cx="175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Авторофно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8490" y="5326352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Гетеротрофно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295" y="1307553"/>
            <a:ext cx="5616624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Царство животные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39739" y="3460316"/>
            <a:ext cx="3960440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Подцарство одноклеточные (простейшие)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3892364"/>
            <a:ext cx="37444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Подцарство многоклеточные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275994" y="2210937"/>
            <a:ext cx="1568961" cy="1236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729166" y="2050666"/>
            <a:ext cx="1353996" cy="146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18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1182"/>
            <a:ext cx="9601196" cy="858129"/>
          </a:xfrm>
        </p:spPr>
        <p:txBody>
          <a:bodyPr>
            <a:normAutofit/>
          </a:bodyPr>
          <a:lstStyle/>
          <a:p>
            <a:r>
              <a:rPr lang="ru-RU" b="1" dirty="0" smtClean="0"/>
              <a:t>Дыхание и выделение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3198" y="1712870"/>
            <a:ext cx="9601196" cy="3318936"/>
          </a:xfrm>
        </p:spPr>
        <p:txBody>
          <a:bodyPr/>
          <a:lstStyle/>
          <a:p>
            <a:pPr algn="just"/>
            <a:r>
              <a:rPr lang="ru-RU" dirty="0" smtClean="0"/>
              <a:t>Эвглена дышит кислородом, растворенным в воде. Газообмен происходит через всю поверхность тела.</a:t>
            </a:r>
          </a:p>
          <a:p>
            <a:pPr algn="just"/>
            <a:r>
              <a:rPr lang="ru-RU" dirty="0" smtClean="0"/>
              <a:t>В сократительную вакуоль собираются вредные вещества (продукты распада) и избыток воды, которые потом выталкиваются наружу.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неблагоприятных условиях образуется </a:t>
            </a:r>
            <a:r>
              <a:rPr lang="ru-RU" sz="3600" dirty="0" smtClean="0">
                <a:solidFill>
                  <a:srgbClr val="C00000"/>
                </a:solidFill>
              </a:rPr>
              <a:t>циста.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470" y="616373"/>
            <a:ext cx="9601196" cy="663788"/>
          </a:xfrm>
        </p:spPr>
        <p:txBody>
          <a:bodyPr>
            <a:noAutofit/>
          </a:bodyPr>
          <a:lstStyle/>
          <a:p>
            <a:r>
              <a:rPr lang="ru-RU" b="1" dirty="0" smtClean="0"/>
              <a:t>Размножение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1" y="1336432"/>
            <a:ext cx="9601196" cy="5486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Бесполое – делением пополам</a:t>
            </a:r>
            <a:endParaRPr lang="ru-RU" sz="2800" b="1" dirty="0"/>
          </a:p>
        </p:txBody>
      </p:sp>
      <p:pic>
        <p:nvPicPr>
          <p:cNvPr id="46082" name="Picture 2" descr="https://ds04.infourok.ru/uploads/ex/06e6/0006f83d-f86574cc/hello_html_7e168f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8614" y="2090493"/>
            <a:ext cx="9279804" cy="312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5636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Подцарство одноклеточные</a:t>
            </a:r>
            <a:br>
              <a:rPr lang="ru-RU" dirty="0" smtClean="0"/>
            </a:br>
            <a:r>
              <a:rPr lang="ru-RU" dirty="0" smtClean="0"/>
              <a:t>или Простейшие</a:t>
            </a:r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28776"/>
            <a:ext cx="8229600" cy="3095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Тело из одной ядерной клетки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Микроскопически малые размеры (от 0,03 до 1,5мм)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Есть органоиды движения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При неблагоприятных условиях образует цисту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Размножение бесполое и половое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Обитают повсеместно. Есть паразитические формы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Многие образуют колонии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/>
          </a:p>
        </p:txBody>
      </p:sp>
      <p:pic>
        <p:nvPicPr>
          <p:cNvPr id="5124" name="Picture 32" descr="аме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4437063"/>
            <a:ext cx="1320800" cy="1441450"/>
          </a:xfrm>
          <a:ln w="12700">
            <a:solidFill>
              <a:schemeClr val="bg2"/>
            </a:solidFill>
          </a:ln>
        </p:spPr>
      </p:pic>
      <p:pic>
        <p:nvPicPr>
          <p:cNvPr id="5125" name="Picture 42" descr="te020201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4508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3" descr="te020201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4370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4" descr="te0202007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157788"/>
            <a:ext cx="1428750" cy="142875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45" descr="te020201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157788"/>
            <a:ext cx="1428750" cy="1428750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2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863085958"/>
              </p:ext>
            </p:extLst>
          </p:nvPr>
        </p:nvGraphicFramePr>
        <p:xfrm>
          <a:off x="791570" y="612349"/>
          <a:ext cx="10640018" cy="576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898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584" y="3133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Сравнительная таблица </a:t>
            </a:r>
            <a:br>
              <a:rPr lang="ru-RU" dirty="0" smtClean="0"/>
            </a:br>
            <a:r>
              <a:rPr lang="ru-RU" dirty="0" smtClean="0"/>
              <a:t>простейших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2859139"/>
              </p:ext>
            </p:extLst>
          </p:nvPr>
        </p:nvGraphicFramePr>
        <p:xfrm>
          <a:off x="553872" y="1617259"/>
          <a:ext cx="1130262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655"/>
                <a:gridCol w="2825655"/>
                <a:gridCol w="2825655"/>
                <a:gridCol w="2825655"/>
              </a:tblGrid>
              <a:tr h="134430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Признак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Амеба протей</a:t>
                      </a:r>
                    </a:p>
                    <a:p>
                      <a:r>
                        <a:rPr lang="ru-RU" sz="2400" b="1" dirty="0" smtClean="0"/>
                        <a:t>(класс Саркодовые)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Инфузория – туфелька</a:t>
                      </a:r>
                    </a:p>
                    <a:p>
                      <a:r>
                        <a:rPr lang="ru-RU" sz="2400" b="1" dirty="0" smtClean="0"/>
                        <a:t>(класс инфузории)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Бодо</a:t>
                      </a:r>
                    </a:p>
                    <a:p>
                      <a:r>
                        <a:rPr lang="ru-RU" sz="2400" b="1" dirty="0" smtClean="0"/>
                        <a:t>(</a:t>
                      </a:r>
                      <a:r>
                        <a:rPr lang="ru-RU" sz="2400" b="1" dirty="0" err="1" smtClean="0"/>
                        <a:t>классжгутиконосцы</a:t>
                      </a:r>
                      <a:r>
                        <a:rPr lang="ru-RU" sz="2400" b="1" dirty="0" smtClean="0"/>
                        <a:t>)</a:t>
                      </a:r>
                      <a:endParaRPr lang="ru-RU" sz="24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Рисунок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Движение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Питание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Выделение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Дыхание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Размножение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  <a:tr h="43338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Особенности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20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67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Строение 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мебы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19537" y="836712"/>
            <a:ext cx="846908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29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394" y="234182"/>
            <a:ext cx="6946677" cy="6942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Питание.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8281" y="1023554"/>
            <a:ext cx="9601196" cy="3318936"/>
          </a:xfrm>
        </p:spPr>
        <p:txBody>
          <a:bodyPr/>
          <a:lstStyle/>
          <a:p>
            <a:pPr eaLnBrk="1" hangingPunct="1"/>
            <a:r>
              <a:rPr lang="ru-RU" dirty="0" smtClean="0"/>
              <a:t>Амеба питается бактериями, одноклеточными животными и водорослями, мелкими органическими частицами – остатками умерших животных и растений.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917" y="2152358"/>
            <a:ext cx="8802531" cy="37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2056" y="6273225"/>
            <a:ext cx="4461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Фагоцитоз-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пожирание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1835" y="168812"/>
            <a:ext cx="4464497" cy="70807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Выделение</a:t>
            </a:r>
            <a:r>
              <a:rPr lang="ru-RU" b="1" dirty="0" smtClean="0"/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6942" y="967283"/>
            <a:ext cx="10550769" cy="18181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В цитоплазме амебы имеется </a:t>
            </a:r>
            <a:r>
              <a:rPr lang="ru-RU" dirty="0" smtClean="0"/>
              <a:t>сократительная (пульсирующая</a:t>
            </a:r>
            <a:r>
              <a:rPr lang="ru-RU" dirty="0"/>
              <a:t>) вакуоль. В нее периодически собираются растворимые вредные вещества, которые образуются в теле амебы в процессе жизнедеятельности. Один раз в несколько минут вакуоль наполняется и, достигнув предельной величины, подходит к поверхности </a:t>
            </a:r>
            <a:r>
              <a:rPr lang="ru-RU" dirty="0" smtClean="0"/>
              <a:t>тела и выталкивает содержимое </a:t>
            </a:r>
            <a:r>
              <a:rPr lang="ru-RU" dirty="0"/>
              <a:t>наружу.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64567" y="2836984"/>
            <a:ext cx="4816725" cy="581465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3175" cmpd="sng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Дыхание</a:t>
            </a:r>
            <a:r>
              <a:rPr kumimoji="0" lang="ru-RU" sz="4400" b="1" i="0" u="none" strike="noStrike" kern="1200" cap="none" spc="0" normalizeH="0" baseline="0" noProof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 smtClean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8345" y="3628517"/>
            <a:ext cx="7333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Амеба дышит растворенным в воде кислородом, который проникает в клетку через всю поверхность тела.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848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23360" y="192258"/>
            <a:ext cx="5472755" cy="595533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Размножение</a:t>
            </a:r>
            <a:r>
              <a:rPr lang="ru-RU" b="1" dirty="0" smtClean="0"/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536" y="967283"/>
            <a:ext cx="9601196" cy="1016262"/>
          </a:xfrm>
        </p:spPr>
        <p:txBody>
          <a:bodyPr/>
          <a:lstStyle/>
          <a:p>
            <a:pPr eaLnBrk="1" hangingPunct="1"/>
            <a:r>
              <a:rPr lang="ru-RU" dirty="0" smtClean="0"/>
              <a:t>Амебы размножаются </a:t>
            </a:r>
            <a:r>
              <a:rPr lang="ru-RU" b="1" i="1" dirty="0" smtClean="0"/>
              <a:t>бесполым</a:t>
            </a:r>
            <a:r>
              <a:rPr lang="ru-RU" dirty="0" smtClean="0"/>
              <a:t> путем – делением клетки, которое начинается с деления ядра. </a:t>
            </a:r>
          </a:p>
        </p:txBody>
      </p:sp>
      <p:pic>
        <p:nvPicPr>
          <p:cNvPr id="1026" name="Picture 2" descr="C:\Users\Админ\Desktop\008.jpg"/>
          <p:cNvPicPr>
            <a:picLocks noChangeAspect="1" noChangeArrowheads="1"/>
          </p:cNvPicPr>
          <p:nvPr/>
        </p:nvPicPr>
        <p:blipFill>
          <a:blip r:embed="rId2"/>
          <a:srcRect l="4102" t="34489" r="2359" b="17148"/>
          <a:stretch>
            <a:fillRect/>
          </a:stretch>
        </p:blipFill>
        <p:spPr bwMode="auto">
          <a:xfrm>
            <a:off x="1336431" y="2082018"/>
            <a:ext cx="9495691" cy="379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1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415</Words>
  <Application>Microsoft Office PowerPoint</Application>
  <PresentationFormat>Произвольный</PresentationFormat>
  <Paragraphs>87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Тема : Подцарство простейшие(Protozoa). </vt:lpstr>
      <vt:lpstr>Царство животные</vt:lpstr>
      <vt:lpstr>Подцарство одноклеточные или Простейшие</vt:lpstr>
      <vt:lpstr>Слайд 4</vt:lpstr>
      <vt:lpstr>Сравнительная таблица  простейших</vt:lpstr>
      <vt:lpstr> Строение амебы </vt:lpstr>
      <vt:lpstr>Питание.</vt:lpstr>
      <vt:lpstr>Выделение.</vt:lpstr>
      <vt:lpstr>Размножение.</vt:lpstr>
      <vt:lpstr>Циста.</vt:lpstr>
      <vt:lpstr>Слайд 11</vt:lpstr>
      <vt:lpstr>Пищеварительная система инфузории-туфельки</vt:lpstr>
      <vt:lpstr>Дыхание инфузории-туфельки</vt:lpstr>
      <vt:lpstr>Выделение инфузории-туфельки</vt:lpstr>
      <vt:lpstr>Размножение инфузории-туфельки</vt:lpstr>
      <vt:lpstr>Раздражимость инфузории-туфельки</vt:lpstr>
      <vt:lpstr>Циста инфузории</vt:lpstr>
      <vt:lpstr>СТРОЕНИЕ ЭВГЛЕНЫ ЗЕЛЕНОЙ </vt:lpstr>
      <vt:lpstr>Слайд 19</vt:lpstr>
      <vt:lpstr>Дыхание и выделение</vt:lpstr>
      <vt:lpstr>Размножение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Подцарство простейшие(Protozoa).</dc:title>
  <dc:creator>ILIDAN</dc:creator>
  <cp:lastModifiedBy>Комп</cp:lastModifiedBy>
  <cp:revision>11</cp:revision>
  <dcterms:created xsi:type="dcterms:W3CDTF">2020-01-08T18:41:42Z</dcterms:created>
  <dcterms:modified xsi:type="dcterms:W3CDTF">2022-03-30T16:08:51Z</dcterms:modified>
</cp:coreProperties>
</file>